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1AB"/>
    <a:srgbClr val="21387F"/>
    <a:srgbClr val="A3D7DD"/>
    <a:srgbClr val="70C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04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nwen Evans" userId="a01c73c5-1d9e-4641-bebd-00fa467fe9a0" providerId="ADAL" clId="{247BCFF5-8642-4478-9B72-F839AF516479}"/>
    <pc:docChg chg="custSel modSld">
      <pc:chgData name="Bronwen Evans" userId="a01c73c5-1d9e-4641-bebd-00fa467fe9a0" providerId="ADAL" clId="{247BCFF5-8642-4478-9B72-F839AF516479}" dt="2022-10-11T21:08:52.014" v="3" actId="1076"/>
      <pc:docMkLst>
        <pc:docMk/>
      </pc:docMkLst>
      <pc:sldChg chg="addSp delSp modSp mod">
        <pc:chgData name="Bronwen Evans" userId="a01c73c5-1d9e-4641-bebd-00fa467fe9a0" providerId="ADAL" clId="{247BCFF5-8642-4478-9B72-F839AF516479}" dt="2022-10-11T21:08:52.014" v="3" actId="1076"/>
        <pc:sldMkLst>
          <pc:docMk/>
          <pc:sldMk cId="3962163228" sldId="286"/>
        </pc:sldMkLst>
        <pc:picChg chg="del">
          <ac:chgData name="Bronwen Evans" userId="a01c73c5-1d9e-4641-bebd-00fa467fe9a0" providerId="ADAL" clId="{247BCFF5-8642-4478-9B72-F839AF516479}" dt="2022-10-11T21:08:20.676" v="0" actId="478"/>
          <ac:picMkLst>
            <pc:docMk/>
            <pc:sldMk cId="3962163228" sldId="286"/>
            <ac:picMk id="3" creationId="{5C2F2190-D9EA-4690-BA09-874AC2F1A5E2}"/>
          </ac:picMkLst>
        </pc:picChg>
        <pc:picChg chg="add mod">
          <ac:chgData name="Bronwen Evans" userId="a01c73c5-1d9e-4641-bebd-00fa467fe9a0" providerId="ADAL" clId="{247BCFF5-8642-4478-9B72-F839AF516479}" dt="2022-10-11T21:08:52.014" v="3" actId="1076"/>
          <ac:picMkLst>
            <pc:docMk/>
            <pc:sldMk cId="3962163228" sldId="286"/>
            <ac:picMk id="4" creationId="{E06D0BC4-962A-41D6-497D-3D6DA76A3A6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2999D-8C3A-4849-869D-B345852C235B}" type="datetimeFigureOut">
              <a:rPr lang="en-NZ" smtClean="0"/>
              <a:t>12/10/2022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C4C14-7DB3-401D-9633-BF1DFB4280F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403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12000">
              <a:srgbClr val="D4DEFF"/>
            </a:gs>
            <a:gs pos="100000">
              <a:srgbClr val="D4DEFF"/>
            </a:gs>
            <a:gs pos="100000">
              <a:srgbClr val="96AB94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048" y="-1746"/>
            <a:ext cx="12192000" cy="49244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NZ" sz="2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371600"/>
            <a:ext cx="10363200" cy="1470025"/>
          </a:xfrm>
        </p:spPr>
        <p:txBody>
          <a:bodyPr/>
          <a:lstStyle/>
          <a:p>
            <a:endParaRPr lang="en-NZ" dirty="0"/>
          </a:p>
        </p:txBody>
      </p:sp>
      <p:sp>
        <p:nvSpPr>
          <p:cNvPr id="16" name="Subtitle 15"/>
          <p:cNvSpPr>
            <a:spLocks noGrp="1"/>
          </p:cNvSpPr>
          <p:nvPr>
            <p:ph type="subTitle" idx="1"/>
          </p:nvPr>
        </p:nvSpPr>
        <p:spPr>
          <a:xfrm>
            <a:off x="1828800" y="3127374"/>
            <a:ext cx="8534400" cy="1752600"/>
          </a:xfrm>
        </p:spPr>
        <p:txBody>
          <a:bodyPr/>
          <a:lstStyle/>
          <a:p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6D0BC4-962A-41D6-497D-3D6DA76A3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473091"/>
            <a:ext cx="3200400" cy="91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63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Selina</dc:creator>
  <cp:lastModifiedBy>Bronwen Evans</cp:lastModifiedBy>
  <cp:revision>44</cp:revision>
  <dcterms:created xsi:type="dcterms:W3CDTF">2006-08-16T00:00:00Z</dcterms:created>
  <dcterms:modified xsi:type="dcterms:W3CDTF">2022-10-11T21:08:58Z</dcterms:modified>
</cp:coreProperties>
</file>